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4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091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8082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18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953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893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337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758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022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2614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055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 baseline="0"/>
            </a:lvl1pPr>
          </a:lstStyle>
          <a:p>
            <a:r>
              <a:rPr lang="hu-HU" dirty="0" smtClean="0"/>
              <a:t>Gyorsjelentés a tervezett partnerekről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Azonosítók</a:t>
            </a:r>
          </a:p>
          <a:p>
            <a:pPr lvl="0"/>
            <a:r>
              <a:rPr lang="hu-HU" dirty="0" smtClean="0"/>
              <a:t>Hatósági, banki minősítések</a:t>
            </a:r>
          </a:p>
          <a:p>
            <a:pPr lvl="0"/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8" r:id="rId18"/>
  </p:sldLayoutIdLst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37422-2F6C-4F3D-8F19-B0056584E88C}" type="datetimeFigureOut">
              <a:rPr lang="hu-HU" smtClean="0"/>
              <a:t>2014.06.26.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3BA47-787A-42BD-97AC-B5D43E7869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830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7200" dirty="0" smtClean="0">
                <a:solidFill>
                  <a:srgbClr val="C00000"/>
                </a:solidFill>
              </a:rPr>
              <a:t>Partnerek gazdasági jellemzése</a:t>
            </a:r>
            <a:endParaRPr lang="hu-HU" sz="7200" dirty="0">
              <a:solidFill>
                <a:srgbClr val="C0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blipFill dpi="0" rotWithShape="1">
            <a:blip r:embed="rId3">
              <a:alphaModFix amt="65000"/>
            </a:blip>
            <a:srcRect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Nyilvános adatbázisokon alapuló, </a:t>
            </a:r>
          </a:p>
          <a:p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a SWOT analízis </a:t>
            </a: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szerkezete </a:t>
            </a: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szerint </a:t>
            </a: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rendezett</a:t>
            </a:r>
            <a:r>
              <a:rPr lang="hu-H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sz="3200" b="1" dirty="0" smtClean="0">
                <a:solidFill>
                  <a:schemeClr val="accent6">
                    <a:lumMod val="50000"/>
                  </a:schemeClr>
                </a:solidFill>
              </a:rPr>
              <a:t>jelentés</a:t>
            </a:r>
            <a:endParaRPr lang="hu-H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Gyorsjelentés a tervezett partnerekről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1520388"/>
          </a:xfrm>
          <a:blipFill dpi="0" rotWithShape="1">
            <a:blip r:embed="rId3">
              <a:alphaModFix amt="51000"/>
            </a:blip>
            <a:srcRect/>
            <a:tile tx="0" ty="0" sx="100000" sy="100000" flip="none" algn="tl"/>
          </a:blipFill>
          <a:effectLst>
            <a:innerShdw blurRad="63500" dist="50800" dir="18900000">
              <a:schemeClr val="accent6">
                <a:lumMod val="75000"/>
                <a:alpha val="50000"/>
              </a:schemeClr>
            </a:innerShdw>
          </a:effectLst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Azonosítók</a:t>
            </a:r>
          </a:p>
          <a:p>
            <a:r>
              <a:rPr lang="hu-HU" sz="2400" b="1" dirty="0" smtClean="0">
                <a:solidFill>
                  <a:srgbClr val="002060"/>
                </a:solidFill>
              </a:rPr>
              <a:t>Hatósági, banki minősítések</a:t>
            </a:r>
            <a:endParaRPr lang="hu-HU" sz="2400" b="1" dirty="0" smtClean="0">
              <a:solidFill>
                <a:srgbClr val="002060"/>
              </a:solidFill>
            </a:endParaRPr>
          </a:p>
          <a:p>
            <a:r>
              <a:rPr lang="hu-HU" sz="2400" b="1" dirty="0" smtClean="0">
                <a:solidFill>
                  <a:srgbClr val="002060"/>
                </a:solidFill>
              </a:rPr>
              <a:t>Átfogó pénzügyi gazdasági mutatók</a:t>
            </a:r>
            <a:endParaRPr lang="hu-H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partnerének </a:t>
            </a:r>
            <a:r>
              <a:rPr lang="hu-HU" dirty="0"/>
              <a:t>k</a:t>
            </a:r>
            <a:r>
              <a:rPr lang="hu-HU" dirty="0" smtClean="0"/>
              <a:t>apcsolati hálója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2278" y="4777380"/>
            <a:ext cx="8930747" cy="1417357"/>
          </a:xfrm>
          <a:blipFill dpi="0" rotWithShape="1">
            <a:blip r:embed="rId3">
              <a:alphaModFix amt="51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Kapcsolt vállalkozások</a:t>
            </a:r>
          </a:p>
          <a:p>
            <a:r>
              <a:rPr lang="hu-HU" sz="2400" b="1" dirty="0" smtClean="0">
                <a:solidFill>
                  <a:srgbClr val="002060"/>
                </a:solidFill>
              </a:rPr>
              <a:t>Meghatározó tulajdonosok</a:t>
            </a:r>
          </a:p>
          <a:p>
            <a:r>
              <a:rPr lang="hu-HU" sz="2400" b="1" dirty="0" smtClean="0">
                <a:solidFill>
                  <a:srgbClr val="002060"/>
                </a:solidFill>
              </a:rPr>
              <a:t>A kapcsolati háló cégei</a:t>
            </a:r>
            <a:endParaRPr lang="hu-H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26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partner átfogó elemzése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4294967295"/>
          </p:nvPr>
        </p:nvSpPr>
        <p:spPr>
          <a:xfrm>
            <a:off x="1484312" y="1957590"/>
            <a:ext cx="8908940" cy="4236836"/>
          </a:xfrm>
        </p:spPr>
        <p:txBody>
          <a:bodyPr>
            <a:normAutofit/>
          </a:bodyPr>
          <a:lstStyle/>
          <a:p>
            <a:r>
              <a:rPr lang="hu-HU" dirty="0" smtClean="0"/>
              <a:t>Azonosítók</a:t>
            </a:r>
          </a:p>
          <a:p>
            <a:r>
              <a:rPr lang="hu-HU" dirty="0" smtClean="0"/>
              <a:t>Hatóságok, bankok besorolásai</a:t>
            </a:r>
          </a:p>
          <a:p>
            <a:r>
              <a:rPr lang="hu-HU" dirty="0" smtClean="0"/>
              <a:t>Gazdasági pénzügyi helyzet, tendenciák</a:t>
            </a:r>
          </a:p>
          <a:p>
            <a:r>
              <a:rPr lang="hu-HU" dirty="0" smtClean="0"/>
              <a:t>SWOT szempontok szerinti  minősítés</a:t>
            </a:r>
          </a:p>
          <a:p>
            <a:r>
              <a:rPr lang="hu-HU" dirty="0" smtClean="0"/>
              <a:t>A kapcsolati háló cégei</a:t>
            </a:r>
          </a:p>
          <a:p>
            <a:r>
              <a:rPr lang="hu-HU" dirty="0" smtClean="0"/>
              <a:t>Tevékenységek, szolgáltatások, termékek</a:t>
            </a:r>
          </a:p>
          <a:p>
            <a:r>
              <a:rPr lang="hu-HU" dirty="0" smtClean="0"/>
              <a:t>Fejlesztések, programok, projectek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5382819"/>
      </p:ext>
    </p:extLst>
  </p:cSld>
  <p:clrMapOvr>
    <a:masterClrMapping/>
  </p:clrMapOvr>
  <p:transition spd="med" advTm="67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meglévő, régi partnerek változásainak, fejlődésének nyomon követése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4294967295"/>
          </p:nvPr>
        </p:nvSpPr>
        <p:spPr>
          <a:xfrm>
            <a:off x="1484312" y="1957590"/>
            <a:ext cx="8908940" cy="4236836"/>
          </a:xfrm>
        </p:spPr>
        <p:txBody>
          <a:bodyPr>
            <a:normAutofit/>
          </a:bodyPr>
          <a:lstStyle/>
          <a:p>
            <a:r>
              <a:rPr lang="hu-HU" dirty="0" smtClean="0"/>
              <a:t>Azonosítók</a:t>
            </a:r>
          </a:p>
          <a:p>
            <a:r>
              <a:rPr lang="hu-HU" dirty="0" smtClean="0"/>
              <a:t>Hatóságok, bankok besorolásai</a:t>
            </a:r>
          </a:p>
          <a:p>
            <a:r>
              <a:rPr lang="hu-HU" dirty="0" smtClean="0"/>
              <a:t>Gazdasági pénzügyi helyzet, tendenciák</a:t>
            </a:r>
          </a:p>
          <a:p>
            <a:r>
              <a:rPr lang="hu-HU" dirty="0" smtClean="0"/>
              <a:t>SWOT szempontok szerinti  minősítés</a:t>
            </a:r>
          </a:p>
          <a:p>
            <a:r>
              <a:rPr lang="hu-HU" dirty="0" smtClean="0"/>
              <a:t>A kapcsolati háló cégei</a:t>
            </a:r>
          </a:p>
          <a:p>
            <a:r>
              <a:rPr lang="hu-HU" dirty="0" smtClean="0"/>
              <a:t>Tevékenységek, szolgáltatások, termékek</a:t>
            </a:r>
          </a:p>
          <a:p>
            <a:r>
              <a:rPr lang="hu-HU" dirty="0" smtClean="0"/>
              <a:t>Fejlesztések, programok, projectek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2484848"/>
      </p:ext>
    </p:extLst>
  </p:cSld>
  <p:clrMapOvr>
    <a:masterClrMapping/>
  </p:clrMapOvr>
  <p:transition spd="med" advTm="67000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121</TotalTime>
  <Words>109</Words>
  <Application>Microsoft Office PowerPoint</Application>
  <PresentationFormat>Szélesvásznú</PresentationFormat>
  <Paragraphs>27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Parallaxis</vt:lpstr>
      <vt:lpstr>Egyéni tervezés</vt:lpstr>
      <vt:lpstr>Partnerek gazdasági jellemzése</vt:lpstr>
      <vt:lpstr>Gyorsjelentés a tervezett partnerekről</vt:lpstr>
      <vt:lpstr>A partnerének kapcsolati hálója</vt:lpstr>
      <vt:lpstr>A partner átfogó elemzése</vt:lpstr>
      <vt:lpstr>A meglévő, régi partnerek változásainak, fejlődésének nyomon követése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Partnerek gazdasági jellemzése</dc:title>
  <dc:creator>Buzás Péter</dc:creator>
  <cp:lastModifiedBy>Buzás Péter</cp:lastModifiedBy>
  <cp:revision>11</cp:revision>
  <dcterms:created xsi:type="dcterms:W3CDTF">2014-06-26T03:08:51Z</dcterms:created>
  <dcterms:modified xsi:type="dcterms:W3CDTF">2014-06-26T07:52:06Z</dcterms:modified>
</cp:coreProperties>
</file>